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9"/>
  </p:notesMasterIdLst>
  <p:sldIdLst>
    <p:sldId id="261" r:id="rId2"/>
    <p:sldId id="264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8739"/>
    <a:srgbClr val="88D491"/>
    <a:srgbClr val="D5DCE1"/>
    <a:srgbClr val="D2F2D6"/>
    <a:srgbClr val="E5FCFF"/>
    <a:srgbClr val="C3D8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90" d="100"/>
          <a:sy n="90" d="100"/>
        </p:scale>
        <p:origin x="3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B0BFC-998E-4EDC-BA94-812F90A52CC8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C6762-6DF9-4743-9AD8-3786C12A57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94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99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056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79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61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95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4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55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3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16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01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761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541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8731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235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7190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772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214BD-F125-4261-8578-963C1A137463}" type="datetimeFigureOut">
              <a:rPr lang="pt-BR" smtClean="0"/>
              <a:t>21/07/2020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912B4F-4302-45A5-93F8-1FA9311589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70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bau-tasp-hs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bau-tasp-hs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bau-tasp-hs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mst-oqfy-bh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cjw-vdpj-za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znh-ubvr-tva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eet.google.com/znh-ubvr-tva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24/07/2020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18h às 19h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bau-tasp-hsn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156926" y="5780639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161730" y="5893004"/>
            <a:ext cx="425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Profa.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Viviane Vieira Santos Matos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MATERIAL LÚDICO E A APRENDIZAGEM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75" y="1724406"/>
            <a:ext cx="3863708" cy="3981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6723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24/07/2020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19:05 às 20:05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bau-tasp-hsn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156926" y="5780639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161730" y="5893004"/>
            <a:ext cx="425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Profa.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Viviane Vieira Santos Matos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A UTILIZAÇÃO DE MATERIAL RECICLÁVEL PARA TRABALHAR A RAZÃO LÓGICA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75" y="1724406"/>
            <a:ext cx="3863708" cy="3981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85335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24/07/2020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20:10 às 21:10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bau-tasp-hsn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156926" y="5780639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161730" y="5893004"/>
            <a:ext cx="425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Profa.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Viviane Vieira Santos Matos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DESENVOLVENDO A PSICOMOTRICIDADE E A APRENDIZAGEM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75" y="1724406"/>
            <a:ext cx="3863708" cy="3981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880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ENTRE JOGOS E BRINCADEIRAS: A IMPORTÂNCIA DA PSICOMOTRICIDADE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C34B3B7-7848-47DD-905D-AC447E1F8394}"/>
              </a:ext>
            </a:extLst>
          </p:cNvPr>
          <p:cNvSpPr/>
          <p:nvPr/>
        </p:nvSpPr>
        <p:spPr>
          <a:xfrm>
            <a:off x="411737" y="1567703"/>
            <a:ext cx="3555694" cy="3679095"/>
          </a:xfrm>
          <a:prstGeom prst="ellipse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27/07/2020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08:15 às 10:20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u="sng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mst-oqfy-bht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221736" y="5267290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897850" y="5368504"/>
            <a:ext cx="4251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Profa. Dra. Patrícia Silva </a:t>
            </a:r>
          </a:p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pic>
        <p:nvPicPr>
          <p:cNvPr id="12" name="Imagem 11" descr="Mulher sorrindo posando para foto&#10;&#10;Descrição gerada automaticamente">
            <a:extLst>
              <a:ext uri="{FF2B5EF4-FFF2-40B4-BE49-F238E27FC236}">
                <a16:creationId xmlns:a16="http://schemas.microsoft.com/office/drawing/2014/main" id="{2493BFF8-719E-4CB3-B59D-B09D1E79AA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9" r="10339" b="3"/>
          <a:stretch/>
        </p:blipFill>
        <p:spPr>
          <a:xfrm>
            <a:off x="444052" y="1696942"/>
            <a:ext cx="3491063" cy="352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90442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OLHARES MULTIFACETADOS </a:t>
            </a:r>
          </a:p>
          <a:p>
            <a:pPr algn="ctr">
              <a:spcAft>
                <a:spcPts val="600"/>
              </a:spcAft>
            </a:pP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PROFESSOR NO MUNDO VIRTUAL</a:t>
            </a:r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C34B3B7-7848-47DD-905D-AC447E1F8394}"/>
              </a:ext>
            </a:extLst>
          </p:cNvPr>
          <p:cNvSpPr/>
          <p:nvPr/>
        </p:nvSpPr>
        <p:spPr>
          <a:xfrm>
            <a:off x="411737" y="1567703"/>
            <a:ext cx="3555694" cy="3679095"/>
          </a:xfrm>
          <a:prstGeom prst="ellipse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27/07/2020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14:35 às 15:35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cjw-vdpj-zat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221736" y="5302628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221735" y="5414993"/>
            <a:ext cx="425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Ms. Márcio Fidelis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FA21599-F681-42CD-91DF-7B90ECC1E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144" y="1610236"/>
            <a:ext cx="3507287" cy="36365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246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</a:t>
            </a:r>
            <a:r>
              <a:rPr lang="pt-BR" sz="2000" b="1" dirty="0">
                <a:solidFill>
                  <a:schemeClr val="tx1"/>
                </a:solidFill>
                <a:latin typeface="Abadi" panose="020B0604020104020204" pitchFamily="34" charset="0"/>
              </a:rPr>
              <a:t>COMUNICAÇÃO EDUCACIONAL AFETIVA </a:t>
            </a:r>
          </a:p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Abadi" panose="020B0604020104020204" pitchFamily="34" charset="0"/>
              </a:rPr>
              <a:t>EM TEMPO DE PANDEMIA</a:t>
            </a:r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C34B3B7-7848-47DD-905D-AC447E1F8394}"/>
              </a:ext>
            </a:extLst>
          </p:cNvPr>
          <p:cNvSpPr/>
          <p:nvPr/>
        </p:nvSpPr>
        <p:spPr>
          <a:xfrm>
            <a:off x="411737" y="1567703"/>
            <a:ext cx="3555694" cy="3679095"/>
          </a:xfrm>
          <a:prstGeom prst="ellipse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31/07/2020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08:15 às 09:15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znh-ubvr-tva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221736" y="5302628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221735" y="5414993"/>
            <a:ext cx="425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Profa. Ma.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Kathia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Cilene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pic>
        <p:nvPicPr>
          <p:cNvPr id="10" name="Imagem 9" descr="Mulher com óculos de grau em frente a prateleira com livros&#10;&#10;Descrição gerada automaticamente">
            <a:extLst>
              <a:ext uri="{FF2B5EF4-FFF2-40B4-BE49-F238E27FC236}">
                <a16:creationId xmlns:a16="http://schemas.microsoft.com/office/drawing/2014/main" id="{C5C16E75-D83D-439C-9723-000FA8A949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00" r="1" b="18501"/>
          <a:stretch/>
        </p:blipFill>
        <p:spPr>
          <a:xfrm>
            <a:off x="411737" y="1611202"/>
            <a:ext cx="3555694" cy="3601393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1276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2E4CC844-95F6-46F2-AD40-A29BDD407E43}"/>
              </a:ext>
            </a:extLst>
          </p:cNvPr>
          <p:cNvSpPr/>
          <p:nvPr/>
        </p:nvSpPr>
        <p:spPr>
          <a:xfrm flipH="1">
            <a:off x="3469431" y="2098972"/>
            <a:ext cx="7247336" cy="844887"/>
          </a:xfrm>
          <a:prstGeom prst="homePlate">
            <a:avLst/>
          </a:prstGeom>
          <a:solidFill>
            <a:srgbClr val="608739">
              <a:alpha val="36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USO DO PORTFÓLIO COMO </a:t>
            </a:r>
          </a:p>
          <a:p>
            <a:pPr algn="ctr"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MÉTODO DE AVALIAÇÃO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0C34B3B7-7848-47DD-905D-AC447E1F8394}"/>
              </a:ext>
            </a:extLst>
          </p:cNvPr>
          <p:cNvSpPr/>
          <p:nvPr/>
        </p:nvSpPr>
        <p:spPr>
          <a:xfrm>
            <a:off x="411737" y="1567703"/>
            <a:ext cx="3555694" cy="3679095"/>
          </a:xfrm>
          <a:prstGeom prst="ellipse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022056E-3222-4043-91DD-1D97A692B616}"/>
              </a:ext>
            </a:extLst>
          </p:cNvPr>
          <p:cNvSpPr/>
          <p:nvPr/>
        </p:nvSpPr>
        <p:spPr>
          <a:xfrm>
            <a:off x="4473341" y="3318425"/>
            <a:ext cx="5276120" cy="1476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1600" dirty="0"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endParaRPr lang="pt-BR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Tipo: Oficina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31/07/2020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Horário: 09:20 às 10:20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 Rede municipal de Areia Branca</a:t>
            </a:r>
          </a:p>
          <a:p>
            <a:pPr algn="ctr">
              <a:spcAft>
                <a:spcPts val="600"/>
              </a:spcAft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Link:</a:t>
            </a: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znh-ubvr-tva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Uma imagem contendo desenho, comida&#10;&#10;Descrição gerada automaticamente">
            <a:extLst>
              <a:ext uri="{FF2B5EF4-FFF2-40B4-BE49-F238E27FC236}">
                <a16:creationId xmlns:a16="http://schemas.microsoft.com/office/drawing/2014/main" id="{9D3D033E-00F4-4A10-B581-AEF4274CA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0656" y1="16234" x2="10656" y2="16234"/>
                        <a14:backgroundMark x1="46721" y1="11039" x2="46721" y2="11039"/>
                        <a14:backgroundMark x1="93443" y1="29870" x2="93443" y2="29870"/>
                        <a14:backgroundMark x1="90984" y1="77273" x2="90984" y2="77273"/>
                        <a14:backgroundMark x1="17213" y1="90260" x2="17213" y2="9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535" y="205754"/>
            <a:ext cx="879116" cy="1109704"/>
          </a:xfrm>
          <a:prstGeom prst="rect">
            <a:avLst/>
          </a:prstGeom>
        </p:spPr>
      </p:pic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AD6F3DD5-10E0-444F-8DFE-05E67EF6657C}"/>
              </a:ext>
            </a:extLst>
          </p:cNvPr>
          <p:cNvSpPr/>
          <p:nvPr/>
        </p:nvSpPr>
        <p:spPr>
          <a:xfrm>
            <a:off x="221736" y="5302628"/>
            <a:ext cx="4251605" cy="624840"/>
          </a:xfrm>
          <a:prstGeom prst="round2DiagRect">
            <a:avLst/>
          </a:prstGeom>
          <a:solidFill>
            <a:srgbClr val="608739">
              <a:alpha val="3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38E69-9B43-4EAE-B1E7-C223BF5B15CE}"/>
              </a:ext>
            </a:extLst>
          </p:cNvPr>
          <p:cNvSpPr txBox="1"/>
          <p:nvPr/>
        </p:nvSpPr>
        <p:spPr>
          <a:xfrm>
            <a:off x="221735" y="5414993"/>
            <a:ext cx="425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Profa. Ma.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Kathia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Cilene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8A15040-464A-4B47-9EBF-75B0A98AB36D}"/>
              </a:ext>
            </a:extLst>
          </p:cNvPr>
          <p:cNvSpPr txBox="1"/>
          <p:nvPr/>
        </p:nvSpPr>
        <p:spPr>
          <a:xfrm>
            <a:off x="3340608" y="423894"/>
            <a:ext cx="5510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MUNICIPAL DE AREIA BRANCA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EDUCAÇÃO</a:t>
            </a:r>
          </a:p>
          <a:p>
            <a:pPr>
              <a:spcAft>
                <a:spcPts val="600"/>
              </a:spcAft>
            </a:pPr>
            <a:endParaRPr lang="pt-BR" dirty="0">
              <a:latin typeface="Abadi" panose="020B0604020104020204" pitchFamily="34" charset="0"/>
            </a:endParaRPr>
          </a:p>
        </p:txBody>
      </p:sp>
      <p:pic>
        <p:nvPicPr>
          <p:cNvPr id="10" name="Imagem 9" descr="Mulher com óculos de grau em frente a prateleira com livros&#10;&#10;Descrição gerada automaticamente">
            <a:extLst>
              <a:ext uri="{FF2B5EF4-FFF2-40B4-BE49-F238E27FC236}">
                <a16:creationId xmlns:a16="http://schemas.microsoft.com/office/drawing/2014/main" id="{C5C16E75-D83D-439C-9723-000FA8A949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00" r="1" b="18501"/>
          <a:stretch/>
        </p:blipFill>
        <p:spPr>
          <a:xfrm>
            <a:off x="411737" y="1611202"/>
            <a:ext cx="3555694" cy="3601393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26634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Personalizada 9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C1DF89"/>
      </a:accent1>
      <a:accent2>
        <a:srgbClr val="739A29"/>
      </a:accent2>
      <a:accent3>
        <a:srgbClr val="BFBFBF"/>
      </a:accent3>
      <a:accent4>
        <a:srgbClr val="A5A5A5"/>
      </a:accent4>
      <a:accent5>
        <a:srgbClr val="0C0C0C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358</TotalTime>
  <Words>365</Words>
  <Application>Microsoft Office PowerPoint</Application>
  <PresentationFormat>Widescreen</PresentationFormat>
  <Paragraphs>87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Abadi</vt:lpstr>
      <vt:lpstr>Arial</vt:lpstr>
      <vt:lpstr>Calibri</vt:lpstr>
      <vt:lpstr>Times New Roman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Comunicação Educacional Efetiva em Tempo de Pandemia</dc:title>
  <dc:creator>Kathia Nascimento</dc:creator>
  <cp:lastModifiedBy>silvania santana costa</cp:lastModifiedBy>
  <cp:revision>26</cp:revision>
  <dcterms:created xsi:type="dcterms:W3CDTF">2020-07-18T19:06:10Z</dcterms:created>
  <dcterms:modified xsi:type="dcterms:W3CDTF">2020-07-21T19:34:27Z</dcterms:modified>
</cp:coreProperties>
</file>